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304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058" cy="497375"/>
          </a:xfrm>
          <a:prstGeom prst="rect">
            <a:avLst/>
          </a:prstGeom>
        </p:spPr>
        <p:txBody>
          <a:bodyPr vert="horz" lIns="62984" tIns="31492" rIns="62984" bIns="31492" rtlCol="0"/>
          <a:lstStyle>
            <a:lvl1pPr algn="l">
              <a:defRPr sz="8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530" y="0"/>
            <a:ext cx="2946058" cy="497375"/>
          </a:xfrm>
          <a:prstGeom prst="rect">
            <a:avLst/>
          </a:prstGeom>
        </p:spPr>
        <p:txBody>
          <a:bodyPr vert="horz" lIns="62984" tIns="31492" rIns="62984" bIns="31492" rtlCol="0"/>
          <a:lstStyle>
            <a:lvl1pPr algn="r">
              <a:defRPr sz="800"/>
            </a:lvl1pPr>
          </a:lstStyle>
          <a:p>
            <a:fld id="{35D9D632-C644-426B-9CE1-7FEC05764173}" type="datetimeFigureOut">
              <a:rPr lang="it-IT" smtClean="0"/>
              <a:t>16/10/2025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984" tIns="31492" rIns="62984" bIns="31492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42" y="4777215"/>
            <a:ext cx="5438792" cy="3908730"/>
          </a:xfrm>
          <a:prstGeom prst="rect">
            <a:avLst/>
          </a:prstGeom>
        </p:spPr>
        <p:txBody>
          <a:bodyPr vert="horz" lIns="62984" tIns="31492" rIns="62984" bIns="31492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9263"/>
            <a:ext cx="2946058" cy="497375"/>
          </a:xfrm>
          <a:prstGeom prst="rect">
            <a:avLst/>
          </a:prstGeom>
        </p:spPr>
        <p:txBody>
          <a:bodyPr vert="horz" lIns="62984" tIns="31492" rIns="62984" bIns="31492" rtlCol="0" anchor="b"/>
          <a:lstStyle>
            <a:lvl1pPr algn="l">
              <a:defRPr sz="8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530" y="9429263"/>
            <a:ext cx="2946058" cy="497375"/>
          </a:xfrm>
          <a:prstGeom prst="rect">
            <a:avLst/>
          </a:prstGeom>
        </p:spPr>
        <p:txBody>
          <a:bodyPr vert="horz" lIns="62984" tIns="31492" rIns="62984" bIns="31492" rtlCol="0" anchor="b"/>
          <a:lstStyle>
            <a:lvl1pPr algn="r">
              <a:defRPr sz="800"/>
            </a:lvl1pPr>
          </a:lstStyle>
          <a:p>
            <a:fld id="{980919B9-23B8-4B3A-9A53-E6B828C6BA12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69014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0919B9-23B8-4B3A-9A53-E6B828C6BA12}" type="slidenum">
              <a:rPr lang="it-IT" smtClean="0"/>
              <a:t>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676950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D3604-91F7-4739-82FE-1FC841C395D3}" type="datetimeFigureOut">
              <a:rPr lang="it-IT" smtClean="0"/>
              <a:pPr/>
              <a:t>16/10/2025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60436-EACD-4D41-92FE-A4CB51EEB72E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D3604-91F7-4739-82FE-1FC841C395D3}" type="datetimeFigureOut">
              <a:rPr lang="it-IT" smtClean="0"/>
              <a:pPr/>
              <a:t>16/10/2025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60436-EACD-4D41-92FE-A4CB51EEB72E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D3604-91F7-4739-82FE-1FC841C395D3}" type="datetimeFigureOut">
              <a:rPr lang="it-IT" smtClean="0"/>
              <a:pPr/>
              <a:t>16/10/2025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60436-EACD-4D41-92FE-A4CB51EEB72E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D3604-91F7-4739-82FE-1FC841C395D3}" type="datetimeFigureOut">
              <a:rPr lang="it-IT" smtClean="0"/>
              <a:pPr/>
              <a:t>16/10/2025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60436-EACD-4D41-92FE-A4CB51EEB72E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D3604-91F7-4739-82FE-1FC841C395D3}" type="datetimeFigureOut">
              <a:rPr lang="it-IT" smtClean="0"/>
              <a:pPr/>
              <a:t>16/10/2025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60436-EACD-4D41-92FE-A4CB51EEB72E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D3604-91F7-4739-82FE-1FC841C395D3}" type="datetimeFigureOut">
              <a:rPr lang="it-IT" smtClean="0"/>
              <a:pPr/>
              <a:t>16/10/2025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60436-EACD-4D41-92FE-A4CB51EEB72E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D3604-91F7-4739-82FE-1FC841C395D3}" type="datetimeFigureOut">
              <a:rPr lang="it-IT" smtClean="0"/>
              <a:pPr/>
              <a:t>16/10/2025</a:t>
            </a:fld>
            <a:endParaRPr lang="it-IT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60436-EACD-4D41-92FE-A4CB51EEB72E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D3604-91F7-4739-82FE-1FC841C395D3}" type="datetimeFigureOut">
              <a:rPr lang="it-IT" smtClean="0"/>
              <a:pPr/>
              <a:t>16/10/2025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60436-EACD-4D41-92FE-A4CB51EEB72E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D3604-91F7-4739-82FE-1FC841C395D3}" type="datetimeFigureOut">
              <a:rPr lang="it-IT" smtClean="0"/>
              <a:pPr/>
              <a:t>16/10/2025</a:t>
            </a:fld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60436-EACD-4D41-92FE-A4CB51EEB72E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D3604-91F7-4739-82FE-1FC841C395D3}" type="datetimeFigureOut">
              <a:rPr lang="it-IT" smtClean="0"/>
              <a:pPr/>
              <a:t>16/10/2025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60436-EACD-4D41-92FE-A4CB51EEB72E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D3604-91F7-4739-82FE-1FC841C395D3}" type="datetimeFigureOut">
              <a:rPr lang="it-IT" smtClean="0"/>
              <a:pPr/>
              <a:t>16/10/2025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60436-EACD-4D41-92FE-A4CB51EEB72E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AD3604-91F7-4739-82FE-1FC841C395D3}" type="datetimeFigureOut">
              <a:rPr lang="it-IT" smtClean="0"/>
              <a:pPr/>
              <a:t>16/10/2025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560436-EACD-4D41-92FE-A4CB51EEB72E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69000"/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1331640"/>
            <a:ext cx="6858000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Comune di Subbiano                         Ass.Naz. Combattenti e Reduci                                       Comune di Capolona      </a:t>
            </a:r>
          </a:p>
          <a:p>
            <a:pPr algn="just"/>
            <a:r>
              <a:rPr lang="it-IT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sez. Subbiano e Capolona</a:t>
            </a:r>
          </a:p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Tutta la cittadinanza è invitata a partecipare alla celebrazione del</a:t>
            </a:r>
          </a:p>
          <a:p>
            <a:pPr algn="ctr"/>
            <a:endParaRPr 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 NOVEMBRE</a:t>
            </a:r>
          </a:p>
          <a:p>
            <a:pPr algn="ctr"/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FESTA DELL’UNITA’ NAZIONALE</a:t>
            </a:r>
          </a:p>
          <a:p>
            <a:pPr algn="ctr"/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GIORNATA DELLE FORZE ARMATE</a:t>
            </a:r>
          </a:p>
          <a:p>
            <a:pPr algn="ctr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 avrà luogo </a:t>
            </a:r>
            <a:r>
              <a:rPr lang="it-IT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SABATO 8 NOVEMBRE 2025</a:t>
            </a:r>
          </a:p>
          <a:p>
            <a:pPr algn="ctr"/>
            <a:endParaRPr 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IL SEGUENTE PROGRAMMA</a:t>
            </a:r>
          </a:p>
        </p:txBody>
      </p:sp>
      <p:pic>
        <p:nvPicPr>
          <p:cNvPr id="10" name="Immagine 9" descr="Stemma Comune di Subbian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6632" y="91024"/>
            <a:ext cx="1035496" cy="1257097"/>
          </a:xfrm>
          <a:prstGeom prst="rect">
            <a:avLst/>
          </a:prstGeom>
        </p:spPr>
      </p:pic>
      <p:pic>
        <p:nvPicPr>
          <p:cNvPr id="15" name="Immagine 14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64904" y="57815"/>
            <a:ext cx="1035496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E6CFA3D3-5E97-30EF-E88A-C08752D673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9240" y="91024"/>
            <a:ext cx="891480" cy="109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D6B99008-2DEB-D861-A0E5-131F64407165}"/>
              </a:ext>
            </a:extLst>
          </p:cNvPr>
          <p:cNvSpPr txBox="1"/>
          <p:nvPr/>
        </p:nvSpPr>
        <p:spPr>
          <a:xfrm>
            <a:off x="3717032" y="4347850"/>
            <a:ext cx="295232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it-IT" sz="11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it-IT" sz="11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CAPOLONA</a:t>
            </a:r>
          </a:p>
          <a:p>
            <a:pPr algn="just"/>
            <a:r>
              <a:rPr lang="it-IT" sz="11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Ore 9.00 – Palazzo Comunale </a:t>
            </a:r>
            <a:r>
              <a:rPr lang="it-IT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it-IT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deposizione mazzo di alloro alla Lapide nell’atrio del Palazzo Comunale e deposizione corona di alloro al Monumento di piazza della Vittoria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5EF654A6-810F-216C-584C-BD4BCA5FC15B}"/>
              </a:ext>
            </a:extLst>
          </p:cNvPr>
          <p:cNvSpPr txBox="1"/>
          <p:nvPr/>
        </p:nvSpPr>
        <p:spPr>
          <a:xfrm>
            <a:off x="476672" y="5659951"/>
            <a:ext cx="60040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1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Ore 9.30 – Piazzale della Stazione di Subbiano – </a:t>
            </a:r>
            <a:r>
              <a:rPr lang="it-IT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incontro delle delegazioni di Subbiano e Capolona e deposizione  mazzi di alloro al Cippo e Monumento della medesima stazione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A744D374-57D9-0418-DB89-00DB44E631FB}"/>
              </a:ext>
            </a:extLst>
          </p:cNvPr>
          <p:cNvSpPr txBox="1"/>
          <p:nvPr/>
        </p:nvSpPr>
        <p:spPr>
          <a:xfrm>
            <a:off x="404664" y="4551956"/>
            <a:ext cx="316835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1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SUBBIANO</a:t>
            </a:r>
          </a:p>
          <a:p>
            <a:r>
              <a:rPr lang="it-IT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Ore 9.00 – Palazzo Comunale – </a:t>
            </a:r>
            <a:r>
              <a:rPr lang="it-IT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deposizione corona di alloro alla lapide a ricordo dei caduti in guerra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CBDD5A82-9C3A-EB64-545E-A50CE23ADFB8}"/>
              </a:ext>
            </a:extLst>
          </p:cNvPr>
          <p:cNvSpPr txBox="1"/>
          <p:nvPr/>
        </p:nvSpPr>
        <p:spPr>
          <a:xfrm>
            <a:off x="404664" y="6294944"/>
            <a:ext cx="3168352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1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Ore 10.00 – Via Garibaldi </a:t>
            </a:r>
            <a:r>
              <a:rPr lang="it-IT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deposizione di corona di alloro al Monumento ai Caduti </a:t>
            </a:r>
          </a:p>
          <a:p>
            <a:pPr algn="just"/>
            <a:r>
              <a:rPr lang="it-IT" sz="11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Ore 10.30 – Cimitero di Subbiano </a:t>
            </a:r>
            <a:r>
              <a:rPr lang="it-IT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deposizione di mazzo di alloro alla Cappella ai Caduti </a:t>
            </a:r>
          </a:p>
          <a:p>
            <a:pPr algn="just"/>
            <a:r>
              <a:rPr lang="it-IT" sz="11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Ore 11.15 – Cimitero di Poggio d’Acona – </a:t>
            </a:r>
            <a:r>
              <a:rPr lang="it-IT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deposizione di mazzo di alloro alla lapide ai caduti</a:t>
            </a:r>
          </a:p>
          <a:p>
            <a:pPr algn="just"/>
            <a:endParaRPr lang="it-IT" sz="11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SINDACO</a:t>
            </a:r>
          </a:p>
          <a:p>
            <a:pPr algn="just"/>
            <a:r>
              <a:rPr lang="it-IT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ILARIA MATTESINI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049D178B-C7B9-810B-E20D-DCD54748D7A8}"/>
              </a:ext>
            </a:extLst>
          </p:cNvPr>
          <p:cNvSpPr txBox="1"/>
          <p:nvPr/>
        </p:nvSpPr>
        <p:spPr>
          <a:xfrm>
            <a:off x="3573016" y="6090838"/>
            <a:ext cx="3096344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11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11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Ore 10.15 Pieve San Giovanni </a:t>
            </a:r>
            <a:r>
              <a:rPr lang="it-IT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deposizione di corona di alloro al Monumento ai Caduti</a:t>
            </a:r>
          </a:p>
          <a:p>
            <a:pPr algn="just"/>
            <a:r>
              <a:rPr lang="it-IT" sz="11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Ore 10.45 – Castelluccio </a:t>
            </a:r>
            <a:r>
              <a:rPr lang="it-IT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deposizione mazzo di alloro al Cippo in viale 2 Giugno</a:t>
            </a:r>
          </a:p>
          <a:p>
            <a:pPr algn="just"/>
            <a:r>
              <a:rPr lang="it-IT" sz="11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Ore 11.00 – Castelluccio </a:t>
            </a:r>
            <a:r>
              <a:rPr lang="it-IT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deposizione corona </a:t>
            </a:r>
            <a:r>
              <a:rPr lang="it-IT" sz="1100">
                <a:latin typeface="Times New Roman" panose="02020603050405020304" pitchFamily="18" charset="0"/>
                <a:cs typeface="Times New Roman" panose="02020603050405020304" pitchFamily="18" charset="0"/>
              </a:rPr>
              <a:t>di alloro </a:t>
            </a:r>
            <a:r>
              <a:rPr lang="it-IT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 Monumento presso la Chiesa </a:t>
            </a:r>
          </a:p>
          <a:p>
            <a:pPr algn="just"/>
            <a:r>
              <a:rPr lang="it-IT" sz="11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Ore 12.15 – Bibbiano </a:t>
            </a:r>
            <a:r>
              <a:rPr lang="it-IT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deposizione mazzo di alloro al Monumento</a:t>
            </a:r>
          </a:p>
          <a:p>
            <a:endParaRPr lang="it-IT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SINDACO</a:t>
            </a:r>
          </a:p>
          <a:p>
            <a:r>
              <a:rPr lang="it-IT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MARIO FRANCESCONI</a:t>
            </a:r>
          </a:p>
          <a:p>
            <a:endParaRPr lang="it-IT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13930DB8-7201-216D-FB4A-980B35DA61DC}"/>
              </a:ext>
            </a:extLst>
          </p:cNvPr>
          <p:cNvSpPr txBox="1"/>
          <p:nvPr/>
        </p:nvSpPr>
        <p:spPr>
          <a:xfrm>
            <a:off x="476672" y="8099855"/>
            <a:ext cx="29523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Accompagnamento musicale Filarmonica G. Verdi di Subbiano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</TotalTime>
  <Words>246</Words>
  <Application>Microsoft Office PowerPoint</Application>
  <PresentationFormat>Presentazione su schermo (4:3)</PresentationFormat>
  <Paragraphs>33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Stefanella Baglioni</dc:creator>
  <cp:lastModifiedBy>Elisa Botarelli</cp:lastModifiedBy>
  <cp:revision>89</cp:revision>
  <cp:lastPrinted>2023-10-20T07:14:49Z</cp:lastPrinted>
  <dcterms:created xsi:type="dcterms:W3CDTF">2021-05-06T07:44:49Z</dcterms:created>
  <dcterms:modified xsi:type="dcterms:W3CDTF">2025-10-16T08:40:09Z</dcterms:modified>
</cp:coreProperties>
</file>